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98" r:id="rId3"/>
    <p:sldId id="300" r:id="rId4"/>
    <p:sldId id="302" r:id="rId5"/>
    <p:sldId id="304" r:id="rId6"/>
    <p:sldId id="306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30" r:id="rId18"/>
    <p:sldId id="33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58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5B83D-6EFE-4554-999D-833767B137A9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1CF26-E662-4116-81A9-46F54724FC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23CBB-F573-44A5-9EA3-3F9B6B805E09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0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07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61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2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7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0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6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0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35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74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4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CC61-940D-4EF8-919A-83E2A3F63BE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0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15000"/>
            <a:ext cx="10515600" cy="60386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№1.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2 микрорайон, в районе здания №8а</a:t>
            </a:r>
            <a:endParaRPr lang="ru-RU" sz="3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9328" t="18750" b="9188"/>
          <a:stretch>
            <a:fillRect/>
          </a:stretch>
        </p:blipFill>
        <p:spPr bwMode="auto">
          <a:xfrm>
            <a:off x="2374711" y="791571"/>
            <a:ext cx="7192370" cy="586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 rot="20027382">
            <a:off x="5596151" y="4721941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37650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12" y="163773"/>
            <a:ext cx="10515600" cy="62779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№10.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ул. Красина, в районе здания №52</a:t>
            </a:r>
            <a:endParaRPr lang="ru-RU" sz="3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8993" t="18470" r="8433" b="9049"/>
          <a:stretch>
            <a:fillRect/>
          </a:stretch>
        </p:blipFill>
        <p:spPr bwMode="auto">
          <a:xfrm>
            <a:off x="2756849" y="723330"/>
            <a:ext cx="6414448" cy="59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3039874">
            <a:off x="5322627" y="3643950"/>
            <a:ext cx="354842" cy="272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0290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609" y="201353"/>
            <a:ext cx="10515600" cy="631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11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Куйбышева, в районе здания №108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9888" t="18750" r="2276" b="9188"/>
          <a:stretch>
            <a:fillRect/>
          </a:stretch>
        </p:blipFill>
        <p:spPr bwMode="auto">
          <a:xfrm>
            <a:off x="2552131" y="777923"/>
            <a:ext cx="6933063" cy="589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088239">
            <a:off x="5268036" y="3916909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01351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№12.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Куйбышева, в районе здания №114</a:t>
            </a:r>
            <a:endParaRPr lang="ru-RU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9216" t="18470" b="8909"/>
          <a:stretch>
            <a:fillRect/>
          </a:stretch>
        </p:blipFill>
        <p:spPr bwMode="auto">
          <a:xfrm>
            <a:off x="2470246" y="804207"/>
            <a:ext cx="7069540" cy="580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967707">
            <a:off x="4210685" y="4114409"/>
            <a:ext cx="406007" cy="380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12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459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905" y="215001"/>
            <a:ext cx="10515600" cy="6448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№13. </a:t>
            </a: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Микрорайон Глинки, в районе остановки «Микрорайон Глинки»</a:t>
            </a:r>
            <a:endParaRPr lang="ru-RU" sz="32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8657" t="18750" b="9328"/>
          <a:stretch>
            <a:fillRect/>
          </a:stretch>
        </p:blipFill>
        <p:spPr bwMode="auto">
          <a:xfrm>
            <a:off x="2743200" y="1037232"/>
            <a:ext cx="6937612" cy="559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4932495" y="3985147"/>
            <a:ext cx="444723" cy="40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13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327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39" y="228649"/>
            <a:ext cx="10515600" cy="5356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14.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п.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Керамзитный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№5</a:t>
            </a:r>
            <a:endParaRPr lang="ru-RU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1567" t="18890" b="12547"/>
          <a:stretch>
            <a:fillRect/>
          </a:stretch>
        </p:blipFill>
        <p:spPr bwMode="auto">
          <a:xfrm>
            <a:off x="2565780" y="1009934"/>
            <a:ext cx="7083318" cy="567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21165977">
            <a:off x="5139289" y="2880043"/>
            <a:ext cx="379896" cy="345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14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27719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3800" dirty="0" smtClean="0">
                <a:latin typeface="PT Astra Serif" pitchFamily="18" charset="-52"/>
                <a:ea typeface="PT Astra Serif" pitchFamily="18" charset="-52"/>
              </a:rPr>
              <a:t>15. </a:t>
            </a:r>
            <a:r>
              <a:rPr lang="ru-RU" sz="3800" dirty="0" smtClean="0">
                <a:latin typeface="PT Astra Serif" pitchFamily="18" charset="-52"/>
                <a:ea typeface="PT Astra Serif" pitchFamily="18" charset="-52"/>
              </a:rPr>
              <a:t>ул. Профсоюзная, в районе здания №5</a:t>
            </a:r>
            <a:endParaRPr lang="ru-RU" sz="3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657" t="18050" r="16940" b="15485"/>
          <a:stretch>
            <a:fillRect/>
          </a:stretch>
        </p:blipFill>
        <p:spPr bwMode="auto">
          <a:xfrm>
            <a:off x="3368438" y="1056982"/>
            <a:ext cx="5759354" cy="56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 rot="19267064">
            <a:off x="7120604" y="3917736"/>
            <a:ext cx="413516" cy="367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15</a:t>
            </a:r>
            <a:endParaRPr lang="ru-RU" sz="11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3" y="201352"/>
            <a:ext cx="10489442" cy="74034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16.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Советская, в районе здания №39 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9216" t="18470" b="9049"/>
          <a:stretch>
            <a:fillRect/>
          </a:stretch>
        </p:blipFill>
        <p:spPr bwMode="auto">
          <a:xfrm>
            <a:off x="2470245" y="941696"/>
            <a:ext cx="6930602" cy="567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284720">
            <a:off x="4928327" y="5328831"/>
            <a:ext cx="534479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96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91" y="255944"/>
            <a:ext cx="10515600" cy="4810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17.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Станционная, в районе здания №40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9328" t="18330" b="8909"/>
          <a:stretch>
            <a:fillRect/>
          </a:stretch>
        </p:blipFill>
        <p:spPr bwMode="auto">
          <a:xfrm>
            <a:off x="2524837" y="791570"/>
            <a:ext cx="7257564" cy="588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837570">
            <a:off x="4890505" y="2651358"/>
            <a:ext cx="549426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30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3" y="242296"/>
            <a:ext cx="10515600" cy="5083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Лот №18. Шоссе Ботаническое, в районе въезда в СНТ «Черемушки-4»</a:t>
            </a:r>
            <a:endParaRPr lang="ru-RU" sz="32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30000" t="18470" b="9748"/>
          <a:stretch>
            <a:fillRect/>
          </a:stretch>
        </p:blipFill>
        <p:spPr bwMode="auto">
          <a:xfrm>
            <a:off x="2415653" y="901996"/>
            <a:ext cx="7110484" cy="583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 rot="19024381">
            <a:off x="4786024" y="3684937"/>
            <a:ext cx="389316" cy="365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smtClean="0"/>
              <a:t>18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25232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515600" cy="77792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№2.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3 микрорайон, в районе здания №1</a:t>
            </a:r>
            <a:endParaRPr lang="ru-RU" sz="3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104" t="18610" b="9049"/>
          <a:stretch>
            <a:fillRect/>
          </a:stretch>
        </p:blipFill>
        <p:spPr bwMode="auto">
          <a:xfrm>
            <a:off x="2647666" y="775911"/>
            <a:ext cx="7233313" cy="590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827686">
            <a:off x="5454288" y="3437633"/>
            <a:ext cx="181723" cy="215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853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91" y="255944"/>
            <a:ext cx="10515600" cy="4810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№3.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6 микрорайон, в районе здания №3а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440" t="18750" b="9049"/>
          <a:stretch>
            <a:fillRect/>
          </a:stretch>
        </p:blipFill>
        <p:spPr bwMode="auto">
          <a:xfrm>
            <a:off x="2620371" y="764275"/>
            <a:ext cx="7192370" cy="58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827686">
            <a:off x="6031431" y="3473456"/>
            <a:ext cx="224719" cy="222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9630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515600" cy="7779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4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ул.Бажова, в районе здания №140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756" t="14814" r="5755" b="15870"/>
          <a:stretch>
            <a:fillRect/>
          </a:stretch>
        </p:blipFill>
        <p:spPr bwMode="auto">
          <a:xfrm>
            <a:off x="2620369" y="941695"/>
            <a:ext cx="6673755" cy="565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5240740" y="3425590"/>
            <a:ext cx="529439" cy="342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3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3" y="242296"/>
            <a:ext cx="10515600" cy="508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5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Дзержинского, в районе здания №50</a:t>
            </a:r>
            <a:endParaRPr lang="ru-RU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8657" t="19030" b="9188"/>
          <a:stretch>
            <a:fillRect/>
          </a:stretch>
        </p:blipFill>
        <p:spPr bwMode="auto">
          <a:xfrm>
            <a:off x="2504493" y="900751"/>
            <a:ext cx="7053489" cy="567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 rot="19967707">
            <a:off x="5862064" y="2681394"/>
            <a:ext cx="406007" cy="380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5</a:t>
            </a:r>
            <a:endParaRPr lang="ru-RU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25232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515600" cy="7779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№6.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К.Мяготина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№57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216" t="18190" b="9049"/>
          <a:stretch>
            <a:fillRect/>
          </a:stretch>
        </p:blipFill>
        <p:spPr bwMode="auto">
          <a:xfrm>
            <a:off x="2429302" y="882109"/>
            <a:ext cx="7001300" cy="575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8804701">
            <a:off x="5950424" y="2620371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3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4" y="191068"/>
            <a:ext cx="10515600" cy="8325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№7. 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dirty="0" err="1" smtClean="0">
                <a:latin typeface="PT Astra Serif" pitchFamily="18" charset="-52"/>
                <a:ea typeface="PT Astra Serif" pitchFamily="18" charset="-52"/>
              </a:rPr>
              <a:t>К.Мяготина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, в районе здания №145</a:t>
            </a:r>
            <a:endParaRPr lang="ru-RU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328" t="18610" b="8909"/>
          <a:stretch>
            <a:fillRect/>
          </a:stretch>
        </p:blipFill>
        <p:spPr bwMode="auto">
          <a:xfrm>
            <a:off x="2620368" y="808034"/>
            <a:ext cx="7124133" cy="58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 rot="19244568">
            <a:off x="5213444" y="3179929"/>
            <a:ext cx="409433" cy="313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97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39" y="228649"/>
            <a:ext cx="10515600" cy="5356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№8.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пр. Конституции, в районе здания №51</a:t>
            </a:r>
            <a:endParaRPr lang="ru-RU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9440" t="18330" b="9188"/>
          <a:stretch>
            <a:fillRect/>
          </a:stretch>
        </p:blipFill>
        <p:spPr bwMode="auto">
          <a:xfrm>
            <a:off x="2538485" y="832513"/>
            <a:ext cx="7110484" cy="584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5546644" y="2333767"/>
            <a:ext cx="444723" cy="40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8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7719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3" y="201352"/>
            <a:ext cx="10489442" cy="74034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№9.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Красина, в районе здания №31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9104" t="18470" b="8909"/>
          <a:stretch>
            <a:fillRect/>
          </a:stretch>
        </p:blipFill>
        <p:spPr bwMode="auto">
          <a:xfrm>
            <a:off x="2587228" y="982638"/>
            <a:ext cx="6861571" cy="562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063589">
            <a:off x="5268037" y="4053386"/>
            <a:ext cx="354842" cy="272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96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250</Words>
  <Application>Microsoft Office PowerPoint</Application>
  <PresentationFormat>Произвольный</PresentationFormat>
  <Paragraphs>37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Лот №1. 2 микрорайон, в районе здания №8а</vt:lpstr>
      <vt:lpstr>Лот №2. 3 микрорайон, в районе здания №1</vt:lpstr>
      <vt:lpstr>Лот №3. 6 микрорайон, в районе здания №3а</vt:lpstr>
      <vt:lpstr>Лот №4. ул.Бажова, в районе здания №140</vt:lpstr>
      <vt:lpstr>Лот №5. ул. Дзержинского, в районе здания №50</vt:lpstr>
      <vt:lpstr>Лот №6. ул. К.Мяготина, в районе здания №57</vt:lpstr>
      <vt:lpstr>Лот №7. ул. К.Мяготина, в районе здания №145</vt:lpstr>
      <vt:lpstr>Лот №8. пр. Конституции, в районе здания №51</vt:lpstr>
      <vt:lpstr>Лот №9. ул. Красина, в районе здания №31</vt:lpstr>
      <vt:lpstr>Лот №10. ул. Красина, в районе здания №52</vt:lpstr>
      <vt:lpstr>Лот 11. ул. Куйбышева, в районе здания №108</vt:lpstr>
      <vt:lpstr>Лот №12. ул. Куйбышева, в районе здания №114</vt:lpstr>
      <vt:lpstr>Лот №13. Микрорайон Глинки, в районе остановки «Микрорайон Глинки»</vt:lpstr>
      <vt:lpstr>Лот №14. п. Керамзитный, в районе здания №5</vt:lpstr>
      <vt:lpstr>Лот №15. ул. Профсоюзная, в районе здания №5</vt:lpstr>
      <vt:lpstr>Лот №16. ул. Советская, в районе здания №39 </vt:lpstr>
      <vt:lpstr>Лот №17. ул. Станционная, в районе здания №40</vt:lpstr>
      <vt:lpstr>Лот №18. Шоссе Ботаническое, в районе въезда в СНТ «Черемушки-4»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Игумнов</dc:creator>
  <cp:lastModifiedBy>malozemova</cp:lastModifiedBy>
  <cp:revision>72</cp:revision>
  <dcterms:created xsi:type="dcterms:W3CDTF">2018-10-19T11:00:22Z</dcterms:created>
  <dcterms:modified xsi:type="dcterms:W3CDTF">2022-04-20T05:09:21Z</dcterms:modified>
</cp:coreProperties>
</file>